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85B0-2C46-4DC0-8C72-B1A7098CFE51}" type="datetimeFigureOut">
              <a:rPr lang="en-CA" smtClean="0"/>
              <a:t>2019-05-06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4-3987-4633-953D-23358FE64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4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85B0-2C46-4DC0-8C72-B1A7098CFE51}" type="datetimeFigureOut">
              <a:rPr lang="en-CA" smtClean="0"/>
              <a:t>2019-05-06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5A74-3987-4633-953D-23358FE64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6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  <a:latin typeface="Montserrat Bold" charset="0"/>
              </a:rPr>
              <a:t>Integrated Asset Management</a:t>
            </a:r>
            <a:endParaRPr lang="en-US" dirty="0">
              <a:solidFill>
                <a:schemeClr val="bg1"/>
              </a:solidFill>
              <a:latin typeface="Montserrat Bold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What is Integrated Asset Management (current understanding)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Next Steps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What is Integrated Asset Management (initial understanding)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What were we proposing in 2017?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How would it work?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Integrated Asset Management Planning Pilot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3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Revised Objectives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Energy and Asset Management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Adaptation and Asset Management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1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Natural Assets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3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 Bold</vt:lpstr>
      <vt:lpstr>Office Theme</vt:lpstr>
      <vt:lpstr>Integrated Asset Management</vt:lpstr>
      <vt:lpstr>What is Integrated Asset Management (initial understanding)</vt:lpstr>
      <vt:lpstr>What were we proposing in 2017?</vt:lpstr>
      <vt:lpstr>How would it work?</vt:lpstr>
      <vt:lpstr>Integrated Asset Management Planning Pilot</vt:lpstr>
      <vt:lpstr>Revised Objectives</vt:lpstr>
      <vt:lpstr>Energy and Asset Management</vt:lpstr>
      <vt:lpstr>Adaptation and Asset Management</vt:lpstr>
      <vt:lpstr>Natural Assets</vt:lpstr>
      <vt:lpstr>What is Integrated Asset Management (current understanding)</vt:lpstr>
      <vt:lpstr>Next Steps</vt:lpstr>
    </vt:vector>
  </TitlesOfParts>
  <Company>Government of Yukon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Asset Management</dc:title>
  <dc:creator>Alex.Hill</dc:creator>
  <cp:lastModifiedBy>Alex.Hill</cp:lastModifiedBy>
  <cp:revision>1</cp:revision>
  <dcterms:created xsi:type="dcterms:W3CDTF">2019-05-06T17:49:22Z</dcterms:created>
  <dcterms:modified xsi:type="dcterms:W3CDTF">2019-05-06T17:49:22Z</dcterms:modified>
</cp:coreProperties>
</file>